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5"/>
  </p:notesMasterIdLst>
  <p:sldIdLst>
    <p:sldId id="256" r:id="rId3"/>
    <p:sldId id="33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3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2754714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513748" y="5449694"/>
            <a:ext cx="8341495" cy="883068"/>
          </a:xfrm>
        </p:spPr>
        <p:txBody>
          <a:bodyPr>
            <a:normAutofit/>
          </a:bodyPr>
          <a:lstStyle/>
          <a:p>
            <a:r>
              <a:rPr lang="en-US" sz="2000" dirty="0">
                <a:solidFill>
                  <a:schemeClr val="tx1"/>
                </a:solidFill>
              </a:rPr>
              <a:t>Allow you to insert text, links and images. Crete tables. Embed video. </a:t>
            </a:r>
          </a:p>
        </p:txBody>
      </p:sp>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B9. The Editor</a:t>
            </a:r>
          </a:p>
        </p:txBody>
      </p:sp>
      <p:pic>
        <p:nvPicPr>
          <p:cNvPr id="12" name="Picture 11"/>
          <p:cNvPicPr/>
          <p:nvPr/>
        </p:nvPicPr>
        <p:blipFill>
          <a:blip r:embed="rId5" cstate="print">
            <a:extLst>
              <a:ext uri="{28A0092B-C50C-407E-A947-70E740481C1C}">
                <a14:useLocalDpi xmlns:a14="http://schemas.microsoft.com/office/drawing/2010/main" val="0"/>
              </a:ext>
            </a:extLst>
          </a:blip>
          <a:stretch>
            <a:fillRect/>
          </a:stretch>
        </p:blipFill>
        <p:spPr>
          <a:xfrm>
            <a:off x="297178" y="1508097"/>
            <a:ext cx="10459053" cy="3685104"/>
          </a:xfrm>
          <a:prstGeom prst="rect">
            <a:avLst/>
          </a:prstGeom>
          <a:ln>
            <a:solidFill>
              <a:schemeClr val="tx1"/>
            </a:solidFill>
          </a:ln>
        </p:spPr>
      </p:pic>
    </p:spTree>
    <p:extLst>
      <p:ext uri="{BB962C8B-B14F-4D97-AF65-F5344CB8AC3E}">
        <p14:creationId xmlns:p14="http://schemas.microsoft.com/office/powerpoint/2010/main" val="309340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2693</TotalTime>
  <Words>167</Words>
  <Application>Microsoft Office PowerPoint</Application>
  <PresentationFormat>Widescreen</PresentationFormat>
  <Paragraphs>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Segoe UI</vt:lpstr>
      <vt:lpstr>Segoe UI Light</vt:lpstr>
      <vt:lpstr>WelcomeDoc</vt:lpstr>
      <vt:lpstr>EUROPEAN DIGITAL PORTFOLIO  FOR UNIVERSITY STUDENTS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111</cp:revision>
  <dcterms:created xsi:type="dcterms:W3CDTF">2016-11-15T09:13:12Z</dcterms:created>
  <dcterms:modified xsi:type="dcterms:W3CDTF">2017-08-09T10:48:38Z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